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B9A"/>
    <a:srgbClr val="0A36A4"/>
    <a:srgbClr val="0C2D98"/>
    <a:srgbClr val="0B298B"/>
    <a:srgbClr val="092272"/>
    <a:srgbClr val="0F248B"/>
    <a:srgbClr val="122BA6"/>
    <a:srgbClr val="0C0660"/>
    <a:srgbClr val="072C5E"/>
    <a:srgbClr val="0B31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094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8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25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0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44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45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6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39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116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68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42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F247B-F852-4C16-8CA2-22E78C4CEA56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F94B-B35F-4D1E-A16F-954C1393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39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5838" t="24373" r="23965" b="65448"/>
          <a:stretch/>
        </p:blipFill>
        <p:spPr>
          <a:xfrm>
            <a:off x="1250568" y="2616610"/>
            <a:ext cx="2762865" cy="698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2760"/>
          <a:stretch/>
        </p:blipFill>
        <p:spPr>
          <a:xfrm>
            <a:off x="3934312" y="2133676"/>
            <a:ext cx="6865654" cy="32397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61872" y="3047264"/>
            <a:ext cx="2832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Spr</a:t>
            </a:r>
            <a:r>
              <a:rPr lang="en-US" sz="4800" spc="-150" dirty="0">
                <a:solidFill>
                  <a:srgbClr val="C00000"/>
                </a:solidFill>
                <a:latin typeface="Trebuchet MS" panose="020B0603020202020204" pitchFamily="34" charset="0"/>
              </a:rPr>
              <a:t>i</a:t>
            </a:r>
            <a:r>
              <a:rPr lang="en-US" sz="48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ngf</a:t>
            </a:r>
            <a:r>
              <a:rPr lang="en-US" sz="4800" spc="-150" dirty="0">
                <a:solidFill>
                  <a:srgbClr val="00B0F0"/>
                </a:solidFill>
                <a:latin typeface="Trebuchet MS" panose="020B0603020202020204" pitchFamily="34" charset="0"/>
              </a:rPr>
              <a:t>o</a:t>
            </a:r>
            <a:r>
              <a:rPr lang="en-US" sz="4800" spc="-150" dirty="0">
                <a:solidFill>
                  <a:srgbClr val="073B9A"/>
                </a:solidFill>
                <a:latin typeface="Trebuchet MS" panose="020B0603020202020204" pitchFamily="34" charset="0"/>
              </a:rPr>
              <a:t>rd</a:t>
            </a:r>
          </a:p>
        </p:txBody>
      </p:sp>
      <p:cxnSp>
        <p:nvCxnSpPr>
          <p:cNvPr id="8" name="Straight Connector 7"/>
          <p:cNvCxnSpPr>
            <a:cxnSpLocks/>
            <a:stCxn id="9" idx="2"/>
          </p:cNvCxnSpPr>
          <p:nvPr/>
        </p:nvCxnSpPr>
        <p:spPr>
          <a:xfrm flipH="1">
            <a:off x="3230881" y="1524487"/>
            <a:ext cx="839948" cy="1291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705615" y="1155155"/>
            <a:ext cx="273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Remove Border on all fonts</a:t>
            </a:r>
          </a:p>
        </p:txBody>
      </p:sp>
      <p:cxnSp>
        <p:nvCxnSpPr>
          <p:cNvPr id="12" name="Straight Connector 11"/>
          <p:cNvCxnSpPr>
            <a:cxnSpLocks/>
            <a:stCxn id="9" idx="2"/>
          </p:cNvCxnSpPr>
          <p:nvPr/>
        </p:nvCxnSpPr>
        <p:spPr>
          <a:xfrm>
            <a:off x="4070829" y="1524487"/>
            <a:ext cx="3296310" cy="1876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0743" y="4791849"/>
            <a:ext cx="911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Sanjeev</a:t>
            </a:r>
          </a:p>
        </p:txBody>
      </p:sp>
      <p:cxnSp>
        <p:nvCxnSpPr>
          <p:cNvPr id="16" name="Straight Connector 15"/>
          <p:cNvCxnSpPr>
            <a:stCxn id="14" idx="0"/>
          </p:cNvCxnSpPr>
          <p:nvPr/>
        </p:nvCxnSpPr>
        <p:spPr>
          <a:xfrm flipV="1">
            <a:off x="956381" y="3657600"/>
            <a:ext cx="480533" cy="1134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8715" y="785823"/>
            <a:ext cx="96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shakuna</a:t>
            </a:r>
            <a:endParaRPr lang="en-US" dirty="0"/>
          </a:p>
        </p:txBody>
      </p:sp>
      <p:cxnSp>
        <p:nvCxnSpPr>
          <p:cNvPr id="19" name="Straight Connector 18"/>
          <p:cNvCxnSpPr>
            <a:stCxn id="17" idx="2"/>
          </p:cNvCxnSpPr>
          <p:nvPr/>
        </p:nvCxnSpPr>
        <p:spPr>
          <a:xfrm>
            <a:off x="1079905" y="1155155"/>
            <a:ext cx="332113" cy="1591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569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2406</TotalTime>
  <Words>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FXSelect Logo</dc:title>
  <dc:creator>Sanjeev Kumar</dc:creator>
  <cp:lastModifiedBy>Sanjeev Kumar</cp:lastModifiedBy>
  <cp:revision>493</cp:revision>
  <dcterms:created xsi:type="dcterms:W3CDTF">2016-04-15T06:39:57Z</dcterms:created>
  <dcterms:modified xsi:type="dcterms:W3CDTF">2017-05-26T15:42:28Z</dcterms:modified>
</cp:coreProperties>
</file>